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8CD7-200C-4A67-BE07-0CF0E0293CB2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Our Lord’s Last Awful Week— but What a Week It Was for Us!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D2D3-1656-4837-8F06-BCA92852A57E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Our Lord’s Last Awful Week— but What a Week It Was for Us!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9C73-B978-486B-A911-9DC968199930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Our Lord’s Last Awful Week— but What a Week It Was for Us!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FFA6-A792-490D-981A-3DA2F541ECF6}" type="datetime1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Our Lord’s Last Awful Week— but What a Week It Was for Us!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337A-1910-46FE-B849-B49A221512B7}" type="datetime1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Our Lord’s Last Awful Week— but What a Week It Was for Us!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0E34691-F359-4A66-9E19-149F573711E8}" type="datetime1">
              <a:rPr lang="en-US" smtClean="0"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Our Lord’s Last Awful Week— but What a Week It Was for Us!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Our Lord’s Last Awful Week—</a:t>
            </a:r>
            <a:br>
              <a:rPr lang="en-US" sz="3600" dirty="0" smtClean="0"/>
            </a:br>
            <a:r>
              <a:rPr lang="en-US" sz="3600" dirty="0" smtClean="0"/>
              <a:t>but What a Week It Was for Us!</a:t>
            </a:r>
            <a:br>
              <a:rPr lang="en-US" sz="3600" dirty="0" smtClean="0"/>
            </a:br>
            <a:r>
              <a:rPr lang="en-US" sz="3600" dirty="0" smtClean="0"/>
              <a:t>Part 1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are you and I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drawing a picture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of God every day?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6F7-2B4D-40A8-B379-FB5C7A25E9F0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did Jesus’ death affect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the issues at stake in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the great controversy?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6F7-2B4D-40A8-B379-FB5C7A25E9F0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In what ways does our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picture of God shape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our character?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6F7-2B4D-40A8-B379-FB5C7A25E9F0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Can we come into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such a close relationship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with Jesus that His will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becomes our will?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6F7-2B4D-40A8-B379-FB5C7A25E9F0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Our Lord’s Last Awful Week— but What a Week It Was for Us! Part 1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26</cp:revision>
  <dcterms:created xsi:type="dcterms:W3CDTF">2012-01-02T16:47:39Z</dcterms:created>
  <dcterms:modified xsi:type="dcterms:W3CDTF">2012-01-02T23:32:11Z</dcterms:modified>
</cp:coreProperties>
</file>